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05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3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1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1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2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2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3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04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13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9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58AD-C69D-4FE7-B768-2BE8994723A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9DED8-20E0-4AE2-98DF-2E19B9049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9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9E3B-60E4-46B8-B222-ACB10CB8A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2543"/>
            <a:ext cx="12192000" cy="1467257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Compositionality 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587951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Groupified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VAE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theory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unsupervised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방식으로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dihedral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영감을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 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permutation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472976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유사한 구조의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이루어진 기존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으로부터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rotation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flipping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permutation group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출력하는 과정으로 이루어짐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2" y="835230"/>
            <a:ext cx="5270500" cy="28947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4" y="3948285"/>
            <a:ext cx="5153028" cy="27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587951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permutation group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같아야 한다는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structure constraint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만족시키는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isomorphism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isomorphism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commutative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특성을 갖도록 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Abel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cyclic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특성을 만족시키도록 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2" y="4856767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original 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비교했을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groupified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더 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performance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보여줌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7" y="1029813"/>
            <a:ext cx="4945063" cy="1415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2468596"/>
            <a:ext cx="4945063" cy="1215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37" y="3773955"/>
            <a:ext cx="4945063" cy="25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451074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VAE/GAN - based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trade-off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문제를 가짐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해결하기 위해 다음 연구는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generation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유지하면서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disentanglement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진행함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3486924"/>
            <a:ext cx="6207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 variation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방향을 찾을 수 있다면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DRL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있다고 가정함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navigator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추출한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 direction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fixed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generator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입력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pair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disentangled 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추출한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바탕으로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 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navigator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direction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찾고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disentangled 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찾는 방향으로 학습됨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" y="3486924"/>
            <a:ext cx="5313363" cy="2613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" y="973980"/>
            <a:ext cx="5313363" cy="19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45227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연구는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concept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 concept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의미하는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prototype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의미하는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token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embedding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4299724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tokenizer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prototype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concept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query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detokenizer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입력해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복원하게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710578"/>
            <a:ext cx="5019675" cy="28683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" y="3892382"/>
            <a:ext cx="5019675" cy="19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81279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disentangling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임의의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변화를 주었을 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detokenizer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거쳐 그 변화를 예측할 수 있도록 만들기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얻게 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2" y="4693424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 text 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editing, text decoding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수행할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7" y="1214437"/>
            <a:ext cx="5040313" cy="23700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2" y="3756996"/>
            <a:ext cx="5040248" cy="23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81279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text-to-image generation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region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추출해내는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것을 활용해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inductive bias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연구도 진행됨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2" y="4083824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token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추출한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역할을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key, 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진행하는 과정을 통해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6" y="3626624"/>
            <a:ext cx="4826000" cy="2512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6" y="992188"/>
            <a:ext cx="4922804" cy="24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Model-based Visual Concept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81279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reverse diffusion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작아짐에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KL divergence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점차 증가하는데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AnnealVAE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information bottleneck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capacity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증가하는 것을 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2" y="421036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특성도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inductive bias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작용해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concept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representation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학습에 기여함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225168"/>
            <a:ext cx="5416550" cy="23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Disentangled Representation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166039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symmetry transformation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성질을 갖는다는 의미로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적용 순서를 바꿔도 동일한 결과를 산출하게 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479456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factors of variation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바탕으로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code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traversing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symmetry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볼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913993"/>
            <a:ext cx="5376863" cy="28711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2" y="3785134"/>
            <a:ext cx="5376798" cy="28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Disentangled Representation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1" y="126132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바탕으로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Factorized Representation Learning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동시에 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3" y="2089685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식의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좌항은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symmetry transformation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의미하고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우항은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이뤄질 때를 의미하며 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encoding, latent flow path, decoding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과정으로 표현할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좌항과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우항이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같을 때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만족하게 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2" y="4733925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만족시키려면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distinct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의해 생성되어야 하며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로의 이동 비용을 최소화하는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transport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따라야 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4" y="3289562"/>
            <a:ext cx="5288473" cy="2888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97" y="1890999"/>
            <a:ext cx="4915468" cy="10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Disentangled Representation Learning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1" y="192068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constraint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bound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학습하게 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transformation type 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984870" y="489987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대해서도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equivariance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generalization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능력을 보여줌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0" y="1016071"/>
            <a:ext cx="5556251" cy="2547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0" y="3740183"/>
            <a:ext cx="5210180" cy="27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5" y="441760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explanability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외에도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분리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generalizability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조작할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controllability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향상시킬 수 있음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195843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Representation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meaning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갖는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independent underlying 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들로 나눠 이해하도록 학습하는 방식임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118815"/>
            <a:ext cx="4930482" cy="2417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7" y="3853088"/>
            <a:ext cx="4930482" cy="25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3" y="19584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dimension-wise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vector 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한 개의 차원으로 표현하며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 model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구조에 의존하는 초기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연구에서 자주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fine-grained 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갖는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synthetic, simple 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에만 적용할 수 있음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11881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우선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representation structure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dimension-wise DRL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vector-wise DRL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분류할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452532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vector-wise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표현하기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정보량의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coarse-grained 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이루어진 복잡한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real-world 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더 주목받고 있는 방식임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6" y="913718"/>
            <a:ext cx="5427663" cy="25649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6" y="3749907"/>
            <a:ext cx="5427663" cy="27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2039111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VAE-based model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dimension-wise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beta-VAE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KL divergence loss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beta coefficient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beta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representation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학습에 높은 가중치를 두게 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11881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type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VAE, GAN, diffusion based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나눌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3" y="465218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reconstruction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trade-off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KL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term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information capacity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학습에 따라 늘어나도록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추가한 여러 변형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제안됨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942351"/>
            <a:ext cx="4964113" cy="27708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6" y="4070746"/>
            <a:ext cx="4964113" cy="24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1590009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GAN-based dimension-wise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 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함께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variable 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넣고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정보를 잃지 않도록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mutual information term I(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c;G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z,c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083661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나아가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InfoGAN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-CR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생성자에서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들로부터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fixed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찾아내도록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PS-SG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focused area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가리키는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mask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826055"/>
            <a:ext cx="5013325" cy="26974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696" t="25874"/>
          <a:stretch/>
        </p:blipFill>
        <p:spPr>
          <a:xfrm>
            <a:off x="1181100" y="3523513"/>
            <a:ext cx="4025899" cy="1875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06" y="5107250"/>
            <a:ext cx="4824414" cy="17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182982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DR-GAN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vector-wise DRL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pose-invariant face recognition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identity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각각 나타내는 두 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55219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diffusion-based model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제안되었는데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중 하나인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Disenbooth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denoising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identity-preserved part, identity-irrelevant part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분류하는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952760"/>
            <a:ext cx="5027613" cy="2492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" y="3606777"/>
            <a:ext cx="5027548" cy="26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182982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언급한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DRL methods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parallel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가정하는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flat DRL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hierarchical DRL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계층적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abstraction level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분류함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69189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hierarchical level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background, parent, child code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fine-grained object generation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4" y="929769"/>
            <a:ext cx="4700596" cy="2538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04" y="3696849"/>
            <a:ext cx="4700596" cy="24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204526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Compositional learning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복잡한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여러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simple disentangled concept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composition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바탕으로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이해하도록 학습하는 것을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552194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scene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compositionality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적용한 대표적인 방식이고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object, attribute, relation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표현해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retrieval, zero-shot recognition, object localization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도움을 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" y="988441"/>
            <a:ext cx="5357813" cy="28523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6" y="4041216"/>
            <a:ext cx="2462213" cy="24875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79" y="4244417"/>
            <a:ext cx="3184521" cy="16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Disentanglement and Compositionality in Computer Vision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204526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captioning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disentangled 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feature alignment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concept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매칭하는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editing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552194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hybrid-distortion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disentangle module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distortion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분리되도록 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추출해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aggregation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restoration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가능함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102704"/>
            <a:ext cx="4889500" cy="26237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3876814"/>
            <a:ext cx="4889500" cy="27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1209</Words>
  <Application>Microsoft Office PowerPoint</Application>
  <PresentationFormat>와이드스크린</PresentationFormat>
  <Paragraphs>117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Bold</vt:lpstr>
      <vt:lpstr>맑은 고딕</vt:lpstr>
      <vt:lpstr>Arial</vt:lpstr>
      <vt:lpstr>Wingdings</vt:lpstr>
      <vt:lpstr>Office 테마</vt:lpstr>
      <vt:lpstr>Disentanglement and Compositionality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Robustness at Inference:  Explainability, Uncertainty, and Intervenability 발표</dc:title>
  <dc:creator>user</dc:creator>
  <cp:lastModifiedBy>user</cp:lastModifiedBy>
  <cp:revision>151</cp:revision>
  <dcterms:created xsi:type="dcterms:W3CDTF">2024-07-17T05:59:29Z</dcterms:created>
  <dcterms:modified xsi:type="dcterms:W3CDTF">2024-07-30T08:55:59Z</dcterms:modified>
</cp:coreProperties>
</file>